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0" r:id="rId2"/>
    <p:sldId id="528" r:id="rId3"/>
    <p:sldId id="521" r:id="rId4"/>
    <p:sldId id="520" r:id="rId5"/>
    <p:sldId id="513" r:id="rId6"/>
    <p:sldId id="538" r:id="rId7"/>
    <p:sldId id="539" r:id="rId8"/>
    <p:sldId id="557" r:id="rId9"/>
    <p:sldId id="558" r:id="rId10"/>
    <p:sldId id="540" r:id="rId11"/>
    <p:sldId id="537" r:id="rId12"/>
    <p:sldId id="542" r:id="rId13"/>
    <p:sldId id="543" r:id="rId14"/>
    <p:sldId id="541" r:id="rId15"/>
    <p:sldId id="544" r:id="rId16"/>
    <p:sldId id="545" r:id="rId17"/>
    <p:sldId id="530" r:id="rId18"/>
    <p:sldId id="535" r:id="rId19"/>
    <p:sldId id="555" r:id="rId20"/>
    <p:sldId id="531" r:id="rId21"/>
    <p:sldId id="526" r:id="rId22"/>
    <p:sldId id="567" r:id="rId23"/>
    <p:sldId id="556" r:id="rId24"/>
    <p:sldId id="559" r:id="rId25"/>
    <p:sldId id="566" r:id="rId26"/>
    <p:sldId id="560" r:id="rId27"/>
    <p:sldId id="563" r:id="rId28"/>
    <p:sldId id="562" r:id="rId29"/>
    <p:sldId id="561" r:id="rId30"/>
    <p:sldId id="564" r:id="rId31"/>
    <p:sldId id="5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</pc:docChgLst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</pc:docChg>
  </pc:docChgLst>
  <pc:docChgLst>
    <pc:chgData name="Zhao Xiong" userId="5eba49e5-2895-4cd9-83e8-b3064fe76704" providerId="ADAL" clId="{5ECE521D-FC3A-48F7-A9FE-0A02DF6B8AD7}"/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han" userId="95e304e8ede71739" providerId="LiveId" clId="{740E24C1-5156-4599-B84F-B42CCA40E00D}"/>
  </pc:docChgLst>
  <pc:docChgLst>
    <pc:chgData name="zhaohan" userId="95e304e8ede71739" providerId="LiveId" clId="{A469FC68-1442-4E2E-BCD2-002050E4F88A}"/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Sp delSp modSp new mod">
        <pc:chgData name="zhaohan" userId="95e304e8ede71739" providerId="LiveId" clId="{6F4793E2-BFDC-471C-9F01-BB7EFE32CA5F}" dt="2022-12-27T21:51:11.142" v="221" actId="20577"/>
        <pc:sldMkLst>
          <pc:docMk/>
          <pc:sldMk cId="4070709631" sldId="538"/>
        </pc:sldMkLst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2" creationId="{A070A06F-A5C3-52C4-E276-73E6F77A556A}"/>
          </ac:spMkLst>
        </pc:spChg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3" creationId="{8B9043B0-2EB8-C60F-0077-8745B6E5B0FD}"/>
          </ac:spMkLst>
        </pc:spChg>
        <pc:spChg chg="add mod">
          <ac:chgData name="zhaohan" userId="95e304e8ede71739" providerId="LiveId" clId="{6F4793E2-BFDC-471C-9F01-BB7EFE32CA5F}" dt="2022-12-27T21:51:08.968" v="219" actId="20577"/>
          <ac:spMkLst>
            <pc:docMk/>
            <pc:sldMk cId="4070709631" sldId="538"/>
            <ac:spMk id="5" creationId="{65AB64CC-F54F-B83D-BC48-47C644585A47}"/>
          </ac:spMkLst>
        </pc:spChg>
        <pc:spChg chg="add mod">
          <ac:chgData name="zhaohan" userId="95e304e8ede71739" providerId="LiveId" clId="{6F4793E2-BFDC-471C-9F01-BB7EFE32CA5F}" dt="2022-12-27T21:51:11.142" v="221" actId="20577"/>
          <ac:spMkLst>
            <pc:docMk/>
            <pc:sldMk cId="4070709631" sldId="538"/>
            <ac:spMk id="6" creationId="{A2540AC6-EB9A-C519-66D2-FA1B4798F0EA}"/>
          </ac:spMkLst>
        </pc:spChg>
        <pc:picChg chg="add mod">
          <ac:chgData name="zhaohan" userId="95e304e8ede71739" providerId="LiveId" clId="{6F4793E2-BFDC-471C-9F01-BB7EFE32CA5F}" dt="2022-12-27T21:43:41.415" v="176" actId="1076"/>
          <ac:picMkLst>
            <pc:docMk/>
            <pc:sldMk cId="4070709631" sldId="538"/>
            <ac:picMk id="4" creationId="{1460A8B6-A27B-2DD6-FB2F-16CF2F7CBA59}"/>
          </ac:picMkLst>
        </pc:picChg>
        <pc:picChg chg="add mod">
          <ac:chgData name="zhaohan" userId="95e304e8ede71739" providerId="LiveId" clId="{6F4793E2-BFDC-471C-9F01-BB7EFE32CA5F}" dt="2022-12-27T21:44:17.714" v="182" actId="14100"/>
          <ac:picMkLst>
            <pc:docMk/>
            <pc:sldMk cId="4070709631" sldId="538"/>
            <ac:picMk id="8" creationId="{9C35EA45-7105-BB9D-46C4-756DC4E4F040}"/>
          </ac:picMkLst>
        </pc:picChg>
      </pc:sldChg>
      <pc:sldChg chg="addSp delSp modSp add mod">
        <pc:chgData name="zhaohan" userId="95e304e8ede71739" providerId="LiveId" clId="{6F4793E2-BFDC-471C-9F01-BB7EFE32CA5F}" dt="2022-12-27T21:52:10.028" v="235" actId="14100"/>
        <pc:sldMkLst>
          <pc:docMk/>
          <pc:sldMk cId="2786945941" sldId="539"/>
        </pc:sldMkLst>
        <pc:spChg chg="mod">
          <ac:chgData name="zhaohan" userId="95e304e8ede71739" providerId="LiveId" clId="{6F4793E2-BFDC-471C-9F01-BB7EFE32CA5F}" dt="2022-12-27T21:51:04.229" v="217" actId="20577"/>
          <ac:spMkLst>
            <pc:docMk/>
            <pc:sldMk cId="2786945941" sldId="539"/>
            <ac:spMk id="5" creationId="{65AB64CC-F54F-B83D-BC48-47C644585A47}"/>
          </ac:spMkLst>
        </pc:spChg>
        <pc:spChg chg="mod">
          <ac:chgData name="zhaohan" userId="95e304e8ede71739" providerId="LiveId" clId="{6F4793E2-BFDC-471C-9F01-BB7EFE32CA5F}" dt="2022-12-27T21:51:42.953" v="230" actId="20577"/>
          <ac:spMkLst>
            <pc:docMk/>
            <pc:sldMk cId="2786945941" sldId="539"/>
            <ac:spMk id="6" creationId="{A2540AC6-EB9A-C519-66D2-FA1B4798F0EA}"/>
          </ac:spMkLst>
        </pc:spChg>
        <pc:spChg chg="add del">
          <ac:chgData name="zhaohan" userId="95e304e8ede71739" providerId="LiveId" clId="{6F4793E2-BFDC-471C-9F01-BB7EFE32CA5F}" dt="2022-12-27T21:51:40.433" v="223" actId="22"/>
          <ac:spMkLst>
            <pc:docMk/>
            <pc:sldMk cId="2786945941" sldId="539"/>
            <ac:spMk id="9" creationId="{769AAD29-D90C-821F-D7E4-337C68FB87CD}"/>
          </ac:spMkLst>
        </pc:spChg>
        <pc:picChg chg="add mod">
          <ac:chgData name="zhaohan" userId="95e304e8ede71739" providerId="LiveId" clId="{6F4793E2-BFDC-471C-9F01-BB7EFE32CA5F}" dt="2022-12-27T21:45:56.242" v="212" actId="14100"/>
          <ac:picMkLst>
            <pc:docMk/>
            <pc:sldMk cId="2786945941" sldId="539"/>
            <ac:picMk id="3" creationId="{DC93CCCE-1329-F3C7-10FB-56DD255BF9DF}"/>
          </ac:picMkLst>
        </pc:picChg>
        <pc:picChg chg="del">
          <ac:chgData name="zhaohan" userId="95e304e8ede71739" providerId="LiveId" clId="{6F4793E2-BFDC-471C-9F01-BB7EFE32CA5F}" dt="2022-12-27T21:45:08.078" v="190" actId="21"/>
          <ac:picMkLst>
            <pc:docMk/>
            <pc:sldMk cId="2786945941" sldId="539"/>
            <ac:picMk id="4" creationId="{1460A8B6-A27B-2DD6-FB2F-16CF2F7CBA59}"/>
          </ac:picMkLst>
        </pc:picChg>
        <pc:picChg chg="del">
          <ac:chgData name="zhaohan" userId="95e304e8ede71739" providerId="LiveId" clId="{6F4793E2-BFDC-471C-9F01-BB7EFE32CA5F}" dt="2022-12-27T21:45:08.438" v="191" actId="21"/>
          <ac:picMkLst>
            <pc:docMk/>
            <pc:sldMk cId="2786945941" sldId="539"/>
            <ac:picMk id="8" creationId="{9C35EA45-7105-BB9D-46C4-756DC4E4F040}"/>
          </ac:picMkLst>
        </pc:picChg>
        <pc:picChg chg="add mod">
          <ac:chgData name="zhaohan" userId="95e304e8ede71739" providerId="LiveId" clId="{6F4793E2-BFDC-471C-9F01-BB7EFE32CA5F}" dt="2022-12-27T21:52:10.028" v="235" actId="14100"/>
          <ac:picMkLst>
            <pc:docMk/>
            <pc:sldMk cId="2786945941" sldId="539"/>
            <ac:picMk id="11" creationId="{3D383634-7D34-D781-E936-E734C1DA782C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">
        <pc:chgData name="zhaohan" userId="95e304e8ede71739" providerId="LiveId" clId="{6F4793E2-BFDC-471C-9F01-BB7EFE32CA5F}" dt="2022-12-28T00:35:36.386" v="811"/>
        <pc:sldMkLst>
          <pc:docMk/>
          <pc:sldMk cId="1568944927" sldId="55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0:59:39.886" v="2313"/>
        <pc:sldMkLst>
          <pc:docMk/>
          <pc:sldMk cId="625131052" sldId="562"/>
        </pc:sldMkLst>
        <pc:picChg chg="add mod">
          <ac:chgData name="zhaohan" userId="95e304e8ede71739" providerId="LiveId" clId="{6F4793E2-BFDC-471C-9F01-BB7EFE32CA5F}" dt="2023-01-11T00:59:37.078" v="2311"/>
          <ac:picMkLst>
            <pc:docMk/>
            <pc:sldMk cId="625131052" sldId="562"/>
            <ac:picMk id="3" creationId="{B6063B58-831F-B61A-DD8D-E1492B5197E0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han Xiong" userId="5eba49e5-2895-4cd9-83e8-b3064fe76704" providerId="ADAL" clId="{6E8B5973-D01E-47F1-B412-4E1C4AF903BE}"/>
  </pc:docChgLst>
  <pc:docChgLst>
    <pc:chgData name="Zhao Xiong" userId="5eba49e5-2895-4cd9-83e8-b3064fe76704" providerId="ADAL" clId="{7B1CADB9-0DB6-48F3-A214-46A20A08E8DA}"/>
    <pc:docChg chg="addSld delSld modSld sldOrd">
      <pc:chgData name="Zhao Xiong" userId="5eba49e5-2895-4cd9-83e8-b3064fe76704" providerId="ADAL" clId="{7B1CADB9-0DB6-48F3-A214-46A20A08E8DA}" dt="2023-01-11T14:14:50.422" v="170" actId="20577"/>
      <pc:docMkLst>
        <pc:docMk/>
      </pc:docMkLst>
      <pc:sldChg chg="del">
        <pc:chgData name="Zhao Xiong" userId="5eba49e5-2895-4cd9-83e8-b3064fe76704" providerId="ADAL" clId="{7B1CADB9-0DB6-48F3-A214-46A20A08E8DA}" dt="2023-01-11T14:05:44.147" v="0" actId="2696"/>
        <pc:sldMkLst>
          <pc:docMk/>
          <pc:sldMk cId="1848536792" sldId="518"/>
        </pc:sldMkLst>
      </pc:sldChg>
      <pc:sldChg chg="addSp modSp add ord">
        <pc:chgData name="Zhao Xiong" userId="5eba49e5-2895-4cd9-83e8-b3064fe76704" providerId="ADAL" clId="{7B1CADB9-0DB6-48F3-A214-46A20A08E8DA}" dt="2023-01-11T14:14:50.422" v="170" actId="20577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</pc:docChg>
  </pc:docChgLst>
  <pc:docChgLst>
    <pc:chgData name="zhaohan" userId="95e304e8ede71739" providerId="LiveId" clId="{F90E3824-B3A6-4C2F-B4B1-79457E74D10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91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94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5912-52EE-A1BF-F47D-C081898C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8DE-8C5E-6876-A4C9-E84023E4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63B58-831F-B61A-DD8D-E1492B51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3C38-E4D7-2F1C-0426-F7478997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6F28-40FF-6E29-92D6-14235408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522</Words>
  <Application>Microsoft Office PowerPoint</Application>
  <PresentationFormat>Widescreen</PresentationFormat>
  <Paragraphs>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2023-01-11T14:14:51Z</dcterms:modified>
</cp:coreProperties>
</file>